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F2AFB1-96AC-4220-A3D7-FDCA67E543B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1D51CC-9DE3-458C-8D0D-93DA1524DF5B}">
      <dgm:prSet phldrT="[Текст]" custT="1"/>
      <dgm:spPr/>
      <dgm:t>
        <a:bodyPr/>
        <a:lstStyle/>
        <a:p>
          <a:r>
            <a:rPr lang="ru-RU" sz="1200" b="0" i="1" baseline="0" dirty="0" smtClean="0"/>
            <a:t>Жители сельского поселения</a:t>
          </a:r>
          <a:endParaRPr lang="ru-RU" sz="1200" b="0" i="1" baseline="0" dirty="0"/>
        </a:p>
      </dgm:t>
    </dgm:pt>
    <dgm:pt modelId="{CF8541EC-C6E0-4B02-B4B9-DBCF3C86BC1E}" type="parTrans" cxnId="{D9CEEB73-43D4-42EE-8972-A3676846BE39}">
      <dgm:prSet/>
      <dgm:spPr/>
      <dgm:t>
        <a:bodyPr/>
        <a:lstStyle/>
        <a:p>
          <a:endParaRPr lang="ru-RU"/>
        </a:p>
      </dgm:t>
    </dgm:pt>
    <dgm:pt modelId="{6C4A5E12-6768-46F8-A5BF-65446B2BEB8F}" type="sibTrans" cxnId="{D9CEEB73-43D4-42EE-8972-A3676846BE39}">
      <dgm:prSet/>
      <dgm:spPr/>
      <dgm:t>
        <a:bodyPr/>
        <a:lstStyle/>
        <a:p>
          <a:endParaRPr lang="ru-RU"/>
        </a:p>
      </dgm:t>
    </dgm:pt>
    <dgm:pt modelId="{429AECFE-1C6B-4EE0-A7B9-14BA53B82C3D}">
      <dgm:prSet phldrT="[Текст]" custT="1"/>
      <dgm:spPr/>
      <dgm:t>
        <a:bodyPr/>
        <a:lstStyle/>
        <a:p>
          <a:r>
            <a:rPr lang="ru-RU" sz="1200" b="0" i="1" baseline="0" dirty="0" smtClean="0"/>
            <a:t>Общественные организации</a:t>
          </a:r>
          <a:endParaRPr lang="ru-RU" sz="1200" b="0" i="1" baseline="0" dirty="0"/>
        </a:p>
      </dgm:t>
    </dgm:pt>
    <dgm:pt modelId="{BB1D6237-0B9D-4508-BE36-C15D1DF8C68A}" type="parTrans" cxnId="{E5EE2D10-4D19-4B93-98ED-29382690DBEC}">
      <dgm:prSet/>
      <dgm:spPr/>
      <dgm:t>
        <a:bodyPr/>
        <a:lstStyle/>
        <a:p>
          <a:endParaRPr lang="ru-RU"/>
        </a:p>
      </dgm:t>
    </dgm:pt>
    <dgm:pt modelId="{D62B6AA5-4043-413E-A865-BE55984A905E}" type="sibTrans" cxnId="{E5EE2D10-4D19-4B93-98ED-29382690DBEC}">
      <dgm:prSet/>
      <dgm:spPr/>
      <dgm:t>
        <a:bodyPr/>
        <a:lstStyle/>
        <a:p>
          <a:endParaRPr lang="ru-RU"/>
        </a:p>
      </dgm:t>
    </dgm:pt>
    <dgm:pt modelId="{257FB81A-837A-4703-944E-C72D07DFB89E}">
      <dgm:prSet phldrT="[Текст]" custT="1"/>
      <dgm:spPr/>
      <dgm:t>
        <a:bodyPr/>
        <a:lstStyle/>
        <a:p>
          <a:r>
            <a:rPr lang="ru-RU" sz="1200" b="0" i="1" baseline="0" dirty="0" smtClean="0"/>
            <a:t>Юридические лица</a:t>
          </a:r>
          <a:endParaRPr lang="ru-RU" sz="1200" b="0" i="1" baseline="0" dirty="0"/>
        </a:p>
      </dgm:t>
    </dgm:pt>
    <dgm:pt modelId="{9CC22889-45E6-4CF8-B9CF-6D9E72AF04F8}" type="parTrans" cxnId="{B46C4AB0-36C7-4D90-9E35-E6EBCCF55FE9}">
      <dgm:prSet/>
      <dgm:spPr/>
      <dgm:t>
        <a:bodyPr/>
        <a:lstStyle/>
        <a:p>
          <a:endParaRPr lang="ru-RU"/>
        </a:p>
      </dgm:t>
    </dgm:pt>
    <dgm:pt modelId="{E6C8E0F2-32AB-48A1-BCF4-025FFE66DE92}" type="sibTrans" cxnId="{B46C4AB0-36C7-4D90-9E35-E6EBCCF55FE9}">
      <dgm:prSet/>
      <dgm:spPr/>
      <dgm:t>
        <a:bodyPr/>
        <a:lstStyle/>
        <a:p>
          <a:endParaRPr lang="ru-RU"/>
        </a:p>
      </dgm:t>
    </dgm:pt>
    <dgm:pt modelId="{B08EA6BB-F860-45A5-8319-6A4B41400CE1}">
      <dgm:prSet phldrT="[Текст]" custT="1"/>
      <dgm:spPr/>
      <dgm:t>
        <a:bodyPr/>
        <a:lstStyle/>
        <a:p>
          <a:r>
            <a:rPr lang="ru-RU" sz="1200" b="0" i="1" baseline="0" dirty="0" smtClean="0"/>
            <a:t>Предприниматели</a:t>
          </a:r>
          <a:endParaRPr lang="ru-RU" sz="1200" b="0" i="1" baseline="0" dirty="0"/>
        </a:p>
      </dgm:t>
    </dgm:pt>
    <dgm:pt modelId="{0D31411D-5477-4E36-A158-39E048295D45}" type="parTrans" cxnId="{D26FE4A0-6EF6-47CE-9B8A-51E14CD3AC0D}">
      <dgm:prSet/>
      <dgm:spPr/>
      <dgm:t>
        <a:bodyPr/>
        <a:lstStyle/>
        <a:p>
          <a:endParaRPr lang="ru-RU"/>
        </a:p>
      </dgm:t>
    </dgm:pt>
    <dgm:pt modelId="{A535C180-50F6-44A8-BB38-F4B332F287B9}" type="sibTrans" cxnId="{D26FE4A0-6EF6-47CE-9B8A-51E14CD3AC0D}">
      <dgm:prSet/>
      <dgm:spPr/>
      <dgm:t>
        <a:bodyPr/>
        <a:lstStyle/>
        <a:p>
          <a:endParaRPr lang="ru-RU"/>
        </a:p>
      </dgm:t>
    </dgm:pt>
    <dgm:pt modelId="{A03FBF1A-B8A1-4715-814F-95BED4B2141D}">
      <dgm:prSet phldrT="[Текст]" custT="1"/>
      <dgm:spPr/>
      <dgm:t>
        <a:bodyPr/>
        <a:lstStyle/>
        <a:p>
          <a:r>
            <a:rPr lang="ru-RU" sz="1200" b="0" i="1" baseline="0" dirty="0" smtClean="0"/>
            <a:t>Администрация сельского поселения</a:t>
          </a:r>
          <a:endParaRPr lang="ru-RU" sz="1200" b="0" i="1" baseline="0" dirty="0"/>
        </a:p>
      </dgm:t>
    </dgm:pt>
    <dgm:pt modelId="{438B7DD9-AFBE-41E8-A1B3-BBA3526FD7B7}" type="parTrans" cxnId="{A22C9D93-325F-4129-897D-228E85FBC44B}">
      <dgm:prSet/>
      <dgm:spPr/>
      <dgm:t>
        <a:bodyPr/>
        <a:lstStyle/>
        <a:p>
          <a:endParaRPr lang="ru-RU"/>
        </a:p>
      </dgm:t>
    </dgm:pt>
    <dgm:pt modelId="{73DB4241-05A4-4B6A-8C61-6B1454118091}" type="sibTrans" cxnId="{A22C9D93-325F-4129-897D-228E85FBC44B}">
      <dgm:prSet/>
      <dgm:spPr/>
      <dgm:t>
        <a:bodyPr/>
        <a:lstStyle/>
        <a:p>
          <a:endParaRPr lang="ru-RU"/>
        </a:p>
      </dgm:t>
    </dgm:pt>
    <dgm:pt modelId="{95E3DBDD-CE41-4BEC-BA95-02CC249D93B7}" type="pres">
      <dgm:prSet presAssocID="{82F2AFB1-96AC-4220-A3D7-FDCA67E543B2}" presName="cycle" presStyleCnt="0">
        <dgm:presLayoutVars>
          <dgm:dir/>
          <dgm:resizeHandles val="exact"/>
        </dgm:presLayoutVars>
      </dgm:prSet>
      <dgm:spPr/>
    </dgm:pt>
    <dgm:pt modelId="{F55F312F-AFCE-43A0-84B2-A679E6E7AE8A}" type="pres">
      <dgm:prSet presAssocID="{A61D51CC-9DE3-458C-8D0D-93DA1524DF5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AED814-550A-4180-9D17-24B6FB9E74D8}" type="pres">
      <dgm:prSet presAssocID="{6C4A5E12-6768-46F8-A5BF-65446B2BEB8F}" presName="sibTrans" presStyleLbl="sibTrans2D1" presStyleIdx="0" presStyleCnt="5"/>
      <dgm:spPr/>
    </dgm:pt>
    <dgm:pt modelId="{58F8F33C-73A1-4FC2-B6F2-ADF216D1047B}" type="pres">
      <dgm:prSet presAssocID="{6C4A5E12-6768-46F8-A5BF-65446B2BEB8F}" presName="connectorText" presStyleLbl="sibTrans2D1" presStyleIdx="0" presStyleCnt="5"/>
      <dgm:spPr/>
    </dgm:pt>
    <dgm:pt modelId="{89B1260E-31A3-469D-93BA-D71064B9ABF7}" type="pres">
      <dgm:prSet presAssocID="{429AECFE-1C6B-4EE0-A7B9-14BA53B82C3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431A6-97DA-44D7-ADA6-762502CCC1BB}" type="pres">
      <dgm:prSet presAssocID="{D62B6AA5-4043-413E-A865-BE55984A905E}" presName="sibTrans" presStyleLbl="sibTrans2D1" presStyleIdx="1" presStyleCnt="5"/>
      <dgm:spPr/>
    </dgm:pt>
    <dgm:pt modelId="{68023FE4-5E91-4790-ACB3-103F204394EE}" type="pres">
      <dgm:prSet presAssocID="{D62B6AA5-4043-413E-A865-BE55984A905E}" presName="connectorText" presStyleLbl="sibTrans2D1" presStyleIdx="1" presStyleCnt="5"/>
      <dgm:spPr/>
    </dgm:pt>
    <dgm:pt modelId="{2AF15E6F-D57E-4744-9B7C-FBE1A62D1B75}" type="pres">
      <dgm:prSet presAssocID="{257FB81A-837A-4703-944E-C72D07DFB89E}" presName="node" presStyleLbl="node1" presStyleIdx="2" presStyleCnt="5">
        <dgm:presLayoutVars>
          <dgm:bulletEnabled val="1"/>
        </dgm:presLayoutVars>
      </dgm:prSet>
      <dgm:spPr/>
    </dgm:pt>
    <dgm:pt modelId="{FC7A3B9E-1EC9-4127-B0FF-6B499FC0595B}" type="pres">
      <dgm:prSet presAssocID="{E6C8E0F2-32AB-48A1-BCF4-025FFE66DE92}" presName="sibTrans" presStyleLbl="sibTrans2D1" presStyleIdx="2" presStyleCnt="5"/>
      <dgm:spPr/>
    </dgm:pt>
    <dgm:pt modelId="{4FEBA10C-DD71-44F6-AC27-BAAAFC054F8B}" type="pres">
      <dgm:prSet presAssocID="{E6C8E0F2-32AB-48A1-BCF4-025FFE66DE92}" presName="connectorText" presStyleLbl="sibTrans2D1" presStyleIdx="2" presStyleCnt="5"/>
      <dgm:spPr/>
    </dgm:pt>
    <dgm:pt modelId="{E8F02B9E-0E5F-4F84-B733-FE1355507FE3}" type="pres">
      <dgm:prSet presAssocID="{B08EA6BB-F860-45A5-8319-6A4B41400CE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CAE6E-45CA-4EF7-9511-29362AAE8CEF}" type="pres">
      <dgm:prSet presAssocID="{A535C180-50F6-44A8-BB38-F4B332F287B9}" presName="sibTrans" presStyleLbl="sibTrans2D1" presStyleIdx="3" presStyleCnt="5"/>
      <dgm:spPr/>
    </dgm:pt>
    <dgm:pt modelId="{205D9DB7-7B8A-443B-9496-DE88FA4AC34F}" type="pres">
      <dgm:prSet presAssocID="{A535C180-50F6-44A8-BB38-F4B332F287B9}" presName="connectorText" presStyleLbl="sibTrans2D1" presStyleIdx="3" presStyleCnt="5"/>
      <dgm:spPr/>
    </dgm:pt>
    <dgm:pt modelId="{F90A705E-E008-454D-A612-3828C795A60E}" type="pres">
      <dgm:prSet presAssocID="{A03FBF1A-B8A1-4715-814F-95BED4B2141D}" presName="node" presStyleLbl="node1" presStyleIdx="4" presStyleCnt="5">
        <dgm:presLayoutVars>
          <dgm:bulletEnabled val="1"/>
        </dgm:presLayoutVars>
      </dgm:prSet>
      <dgm:spPr/>
    </dgm:pt>
    <dgm:pt modelId="{9C52F951-7D03-40B3-AEAD-C7E21C68EA1C}" type="pres">
      <dgm:prSet presAssocID="{73DB4241-05A4-4B6A-8C61-6B1454118091}" presName="sibTrans" presStyleLbl="sibTrans2D1" presStyleIdx="4" presStyleCnt="5"/>
      <dgm:spPr/>
    </dgm:pt>
    <dgm:pt modelId="{026C341D-3B87-45C4-B79F-DD084E6A5A62}" type="pres">
      <dgm:prSet presAssocID="{73DB4241-05A4-4B6A-8C61-6B1454118091}" presName="connectorText" presStyleLbl="sibTrans2D1" presStyleIdx="4" presStyleCnt="5"/>
      <dgm:spPr/>
    </dgm:pt>
  </dgm:ptLst>
  <dgm:cxnLst>
    <dgm:cxn modelId="{B46C4AB0-36C7-4D90-9E35-E6EBCCF55FE9}" srcId="{82F2AFB1-96AC-4220-A3D7-FDCA67E543B2}" destId="{257FB81A-837A-4703-944E-C72D07DFB89E}" srcOrd="2" destOrd="0" parTransId="{9CC22889-45E6-4CF8-B9CF-6D9E72AF04F8}" sibTransId="{E6C8E0F2-32AB-48A1-BCF4-025FFE66DE92}"/>
    <dgm:cxn modelId="{6BAC060D-74DC-428F-8A9F-F9D2FC45BD8E}" type="presOf" srcId="{82F2AFB1-96AC-4220-A3D7-FDCA67E543B2}" destId="{95E3DBDD-CE41-4BEC-BA95-02CC249D93B7}" srcOrd="0" destOrd="0" presId="urn:microsoft.com/office/officeart/2005/8/layout/cycle2"/>
    <dgm:cxn modelId="{E3585B44-698F-4496-8B76-2D589FBAE3BA}" type="presOf" srcId="{A03FBF1A-B8A1-4715-814F-95BED4B2141D}" destId="{F90A705E-E008-454D-A612-3828C795A60E}" srcOrd="0" destOrd="0" presId="urn:microsoft.com/office/officeart/2005/8/layout/cycle2"/>
    <dgm:cxn modelId="{1C32C013-7257-4FF4-9562-F47E68D6D897}" type="presOf" srcId="{A535C180-50F6-44A8-BB38-F4B332F287B9}" destId="{205D9DB7-7B8A-443B-9496-DE88FA4AC34F}" srcOrd="1" destOrd="0" presId="urn:microsoft.com/office/officeart/2005/8/layout/cycle2"/>
    <dgm:cxn modelId="{D26FE4A0-6EF6-47CE-9B8A-51E14CD3AC0D}" srcId="{82F2AFB1-96AC-4220-A3D7-FDCA67E543B2}" destId="{B08EA6BB-F860-45A5-8319-6A4B41400CE1}" srcOrd="3" destOrd="0" parTransId="{0D31411D-5477-4E36-A158-39E048295D45}" sibTransId="{A535C180-50F6-44A8-BB38-F4B332F287B9}"/>
    <dgm:cxn modelId="{0EFC17B9-E4B8-4A71-A540-8ED903E36E85}" type="presOf" srcId="{A61D51CC-9DE3-458C-8D0D-93DA1524DF5B}" destId="{F55F312F-AFCE-43A0-84B2-A679E6E7AE8A}" srcOrd="0" destOrd="0" presId="urn:microsoft.com/office/officeart/2005/8/layout/cycle2"/>
    <dgm:cxn modelId="{E5EE2D10-4D19-4B93-98ED-29382690DBEC}" srcId="{82F2AFB1-96AC-4220-A3D7-FDCA67E543B2}" destId="{429AECFE-1C6B-4EE0-A7B9-14BA53B82C3D}" srcOrd="1" destOrd="0" parTransId="{BB1D6237-0B9D-4508-BE36-C15D1DF8C68A}" sibTransId="{D62B6AA5-4043-413E-A865-BE55984A905E}"/>
    <dgm:cxn modelId="{D9CEEB73-43D4-42EE-8972-A3676846BE39}" srcId="{82F2AFB1-96AC-4220-A3D7-FDCA67E543B2}" destId="{A61D51CC-9DE3-458C-8D0D-93DA1524DF5B}" srcOrd="0" destOrd="0" parTransId="{CF8541EC-C6E0-4B02-B4B9-DBCF3C86BC1E}" sibTransId="{6C4A5E12-6768-46F8-A5BF-65446B2BEB8F}"/>
    <dgm:cxn modelId="{7B89891C-EC91-4FBA-A985-31F32869E1B5}" type="presOf" srcId="{E6C8E0F2-32AB-48A1-BCF4-025FFE66DE92}" destId="{4FEBA10C-DD71-44F6-AC27-BAAAFC054F8B}" srcOrd="1" destOrd="0" presId="urn:microsoft.com/office/officeart/2005/8/layout/cycle2"/>
    <dgm:cxn modelId="{E6A597D7-9D92-4579-A049-A962EDAA2D34}" type="presOf" srcId="{429AECFE-1C6B-4EE0-A7B9-14BA53B82C3D}" destId="{89B1260E-31A3-469D-93BA-D71064B9ABF7}" srcOrd="0" destOrd="0" presId="urn:microsoft.com/office/officeart/2005/8/layout/cycle2"/>
    <dgm:cxn modelId="{334BDBA6-48E8-4FDF-AAEA-7532B8DBA3B2}" type="presOf" srcId="{6C4A5E12-6768-46F8-A5BF-65446B2BEB8F}" destId="{58F8F33C-73A1-4FC2-B6F2-ADF216D1047B}" srcOrd="1" destOrd="0" presId="urn:microsoft.com/office/officeart/2005/8/layout/cycle2"/>
    <dgm:cxn modelId="{28C62E91-025C-492B-A26A-0E971293F3FD}" type="presOf" srcId="{A535C180-50F6-44A8-BB38-F4B332F287B9}" destId="{325CAE6E-45CA-4EF7-9511-29362AAE8CEF}" srcOrd="0" destOrd="0" presId="urn:microsoft.com/office/officeart/2005/8/layout/cycle2"/>
    <dgm:cxn modelId="{9668CCDB-B53A-4F87-AF4E-76F48752FC97}" type="presOf" srcId="{D62B6AA5-4043-413E-A865-BE55984A905E}" destId="{FBE431A6-97DA-44D7-ADA6-762502CCC1BB}" srcOrd="0" destOrd="0" presId="urn:microsoft.com/office/officeart/2005/8/layout/cycle2"/>
    <dgm:cxn modelId="{F080DF05-F199-4BE0-878B-8C55CF4DE52C}" type="presOf" srcId="{73DB4241-05A4-4B6A-8C61-6B1454118091}" destId="{9C52F951-7D03-40B3-AEAD-C7E21C68EA1C}" srcOrd="0" destOrd="0" presId="urn:microsoft.com/office/officeart/2005/8/layout/cycle2"/>
    <dgm:cxn modelId="{A22C9D93-325F-4129-897D-228E85FBC44B}" srcId="{82F2AFB1-96AC-4220-A3D7-FDCA67E543B2}" destId="{A03FBF1A-B8A1-4715-814F-95BED4B2141D}" srcOrd="4" destOrd="0" parTransId="{438B7DD9-AFBE-41E8-A1B3-BBA3526FD7B7}" sibTransId="{73DB4241-05A4-4B6A-8C61-6B1454118091}"/>
    <dgm:cxn modelId="{920717CA-A925-4178-B8C1-377199CB909B}" type="presOf" srcId="{257FB81A-837A-4703-944E-C72D07DFB89E}" destId="{2AF15E6F-D57E-4744-9B7C-FBE1A62D1B75}" srcOrd="0" destOrd="0" presId="urn:microsoft.com/office/officeart/2005/8/layout/cycle2"/>
    <dgm:cxn modelId="{5294673F-C6C4-4BCD-B034-251EF6BCD8C9}" type="presOf" srcId="{B08EA6BB-F860-45A5-8319-6A4B41400CE1}" destId="{E8F02B9E-0E5F-4F84-B733-FE1355507FE3}" srcOrd="0" destOrd="0" presId="urn:microsoft.com/office/officeart/2005/8/layout/cycle2"/>
    <dgm:cxn modelId="{5208FE5F-D3EF-4495-A085-3D3B1580A60C}" type="presOf" srcId="{E6C8E0F2-32AB-48A1-BCF4-025FFE66DE92}" destId="{FC7A3B9E-1EC9-4127-B0FF-6B499FC0595B}" srcOrd="0" destOrd="0" presId="urn:microsoft.com/office/officeart/2005/8/layout/cycle2"/>
    <dgm:cxn modelId="{444454CA-C37D-4C70-8334-83F37C2A365C}" type="presOf" srcId="{D62B6AA5-4043-413E-A865-BE55984A905E}" destId="{68023FE4-5E91-4790-ACB3-103F204394EE}" srcOrd="1" destOrd="0" presId="urn:microsoft.com/office/officeart/2005/8/layout/cycle2"/>
    <dgm:cxn modelId="{8804ECE3-091A-40B1-A0F2-FCAE74EC3D99}" type="presOf" srcId="{6C4A5E12-6768-46F8-A5BF-65446B2BEB8F}" destId="{D3AED814-550A-4180-9D17-24B6FB9E74D8}" srcOrd="0" destOrd="0" presId="urn:microsoft.com/office/officeart/2005/8/layout/cycle2"/>
    <dgm:cxn modelId="{B0A9D743-516C-4481-8898-A5AFC12F46BC}" type="presOf" srcId="{73DB4241-05A4-4B6A-8C61-6B1454118091}" destId="{026C341D-3B87-45C4-B79F-DD084E6A5A62}" srcOrd="1" destOrd="0" presId="urn:microsoft.com/office/officeart/2005/8/layout/cycle2"/>
    <dgm:cxn modelId="{78536704-6612-4E74-AD1C-8D4BBBBAFA32}" type="presParOf" srcId="{95E3DBDD-CE41-4BEC-BA95-02CC249D93B7}" destId="{F55F312F-AFCE-43A0-84B2-A679E6E7AE8A}" srcOrd="0" destOrd="0" presId="urn:microsoft.com/office/officeart/2005/8/layout/cycle2"/>
    <dgm:cxn modelId="{49BD2FD6-934D-45DF-8FE8-EA7385BEB879}" type="presParOf" srcId="{95E3DBDD-CE41-4BEC-BA95-02CC249D93B7}" destId="{D3AED814-550A-4180-9D17-24B6FB9E74D8}" srcOrd="1" destOrd="0" presId="urn:microsoft.com/office/officeart/2005/8/layout/cycle2"/>
    <dgm:cxn modelId="{3D92D934-5CCA-45D8-97C0-058E26B95863}" type="presParOf" srcId="{D3AED814-550A-4180-9D17-24B6FB9E74D8}" destId="{58F8F33C-73A1-4FC2-B6F2-ADF216D1047B}" srcOrd="0" destOrd="0" presId="urn:microsoft.com/office/officeart/2005/8/layout/cycle2"/>
    <dgm:cxn modelId="{5D23CB4C-5FA5-474B-8021-9C03B66113CC}" type="presParOf" srcId="{95E3DBDD-CE41-4BEC-BA95-02CC249D93B7}" destId="{89B1260E-31A3-469D-93BA-D71064B9ABF7}" srcOrd="2" destOrd="0" presId="urn:microsoft.com/office/officeart/2005/8/layout/cycle2"/>
    <dgm:cxn modelId="{C67D821B-7DDA-484A-9C99-EA16C638075F}" type="presParOf" srcId="{95E3DBDD-CE41-4BEC-BA95-02CC249D93B7}" destId="{FBE431A6-97DA-44D7-ADA6-762502CCC1BB}" srcOrd="3" destOrd="0" presId="urn:microsoft.com/office/officeart/2005/8/layout/cycle2"/>
    <dgm:cxn modelId="{75B2AA15-9D74-4025-946A-C9FE4BF64FCA}" type="presParOf" srcId="{FBE431A6-97DA-44D7-ADA6-762502CCC1BB}" destId="{68023FE4-5E91-4790-ACB3-103F204394EE}" srcOrd="0" destOrd="0" presId="urn:microsoft.com/office/officeart/2005/8/layout/cycle2"/>
    <dgm:cxn modelId="{39D64CB1-3B11-4899-B016-D1EDE46426BE}" type="presParOf" srcId="{95E3DBDD-CE41-4BEC-BA95-02CC249D93B7}" destId="{2AF15E6F-D57E-4744-9B7C-FBE1A62D1B75}" srcOrd="4" destOrd="0" presId="urn:microsoft.com/office/officeart/2005/8/layout/cycle2"/>
    <dgm:cxn modelId="{1E51FEA5-1EBA-40F2-AD6C-8BD9A52222B6}" type="presParOf" srcId="{95E3DBDD-CE41-4BEC-BA95-02CC249D93B7}" destId="{FC7A3B9E-1EC9-4127-B0FF-6B499FC0595B}" srcOrd="5" destOrd="0" presId="urn:microsoft.com/office/officeart/2005/8/layout/cycle2"/>
    <dgm:cxn modelId="{BAD43850-4A9E-4571-8536-7565A839E287}" type="presParOf" srcId="{FC7A3B9E-1EC9-4127-B0FF-6B499FC0595B}" destId="{4FEBA10C-DD71-44F6-AC27-BAAAFC054F8B}" srcOrd="0" destOrd="0" presId="urn:microsoft.com/office/officeart/2005/8/layout/cycle2"/>
    <dgm:cxn modelId="{6F878882-0031-4A45-9FA6-63D698E4D0CC}" type="presParOf" srcId="{95E3DBDD-CE41-4BEC-BA95-02CC249D93B7}" destId="{E8F02B9E-0E5F-4F84-B733-FE1355507FE3}" srcOrd="6" destOrd="0" presId="urn:microsoft.com/office/officeart/2005/8/layout/cycle2"/>
    <dgm:cxn modelId="{732A9E46-A319-4283-B3F4-FB25D58039A2}" type="presParOf" srcId="{95E3DBDD-CE41-4BEC-BA95-02CC249D93B7}" destId="{325CAE6E-45CA-4EF7-9511-29362AAE8CEF}" srcOrd="7" destOrd="0" presId="urn:microsoft.com/office/officeart/2005/8/layout/cycle2"/>
    <dgm:cxn modelId="{9AE88FB5-0C99-425C-9500-E59679C0F64A}" type="presParOf" srcId="{325CAE6E-45CA-4EF7-9511-29362AAE8CEF}" destId="{205D9DB7-7B8A-443B-9496-DE88FA4AC34F}" srcOrd="0" destOrd="0" presId="urn:microsoft.com/office/officeart/2005/8/layout/cycle2"/>
    <dgm:cxn modelId="{6F8F0668-5727-40DD-95B2-ACA9EDC11023}" type="presParOf" srcId="{95E3DBDD-CE41-4BEC-BA95-02CC249D93B7}" destId="{F90A705E-E008-454D-A612-3828C795A60E}" srcOrd="8" destOrd="0" presId="urn:microsoft.com/office/officeart/2005/8/layout/cycle2"/>
    <dgm:cxn modelId="{740A0B33-1D61-4B6E-99C1-A5CE4E0A82C7}" type="presParOf" srcId="{95E3DBDD-CE41-4BEC-BA95-02CC249D93B7}" destId="{9C52F951-7D03-40B3-AEAD-C7E21C68EA1C}" srcOrd="9" destOrd="0" presId="urn:microsoft.com/office/officeart/2005/8/layout/cycle2"/>
    <dgm:cxn modelId="{E7DCB887-CF03-4B6A-8832-182F003122FD}" type="presParOf" srcId="{9C52F951-7D03-40B3-AEAD-C7E21C68EA1C}" destId="{026C341D-3B87-45C4-B79F-DD084E6A5A62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395C68-F547-43AD-843A-AD833C553345}" type="doc">
      <dgm:prSet loTypeId="urn:microsoft.com/office/officeart/2005/8/layout/venn2" loCatId="relationship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694035EA-85C0-4598-B2C1-68D6BBFBABFD}">
      <dgm:prSet phldrT="[Текст]"/>
      <dgm:spPr/>
      <dgm:t>
        <a:bodyPr/>
        <a:lstStyle/>
        <a:p>
          <a:r>
            <a:rPr lang="ru-RU" dirty="0" smtClean="0"/>
            <a:t>Бюджет Субъекта</a:t>
          </a:r>
          <a:endParaRPr lang="ru-RU" dirty="0"/>
        </a:p>
      </dgm:t>
    </dgm:pt>
    <dgm:pt modelId="{EA21630F-71BD-4689-8C61-A95A8B405709}" type="parTrans" cxnId="{E93B3FF0-12F6-459A-B842-05E8554F6964}">
      <dgm:prSet/>
      <dgm:spPr/>
      <dgm:t>
        <a:bodyPr/>
        <a:lstStyle/>
        <a:p>
          <a:endParaRPr lang="ru-RU"/>
        </a:p>
      </dgm:t>
    </dgm:pt>
    <dgm:pt modelId="{0A552ACE-4E52-412C-A776-59680E6489F1}" type="sibTrans" cxnId="{E93B3FF0-12F6-459A-B842-05E8554F6964}">
      <dgm:prSet/>
      <dgm:spPr/>
      <dgm:t>
        <a:bodyPr/>
        <a:lstStyle/>
        <a:p>
          <a:endParaRPr lang="ru-RU"/>
        </a:p>
      </dgm:t>
    </dgm:pt>
    <dgm:pt modelId="{3107E815-F24C-474E-A3C5-633EBE7A4620}">
      <dgm:prSet phldrT="[Текст]"/>
      <dgm:spPr/>
      <dgm:t>
        <a:bodyPr/>
        <a:lstStyle/>
        <a:p>
          <a:r>
            <a:rPr lang="ru-RU" dirty="0" smtClean="0"/>
            <a:t>Местный бюджет</a:t>
          </a:r>
          <a:endParaRPr lang="ru-RU" dirty="0"/>
        </a:p>
      </dgm:t>
    </dgm:pt>
    <dgm:pt modelId="{48A19E97-00AA-4525-A7DD-EA4D435128FE}" type="parTrans" cxnId="{560313BF-CAE5-4CA5-8C04-D1F6559D5D79}">
      <dgm:prSet/>
      <dgm:spPr/>
      <dgm:t>
        <a:bodyPr/>
        <a:lstStyle/>
        <a:p>
          <a:endParaRPr lang="ru-RU"/>
        </a:p>
      </dgm:t>
    </dgm:pt>
    <dgm:pt modelId="{FED74CDF-87C7-4181-8B8A-09D2354C5B4D}" type="sibTrans" cxnId="{560313BF-CAE5-4CA5-8C04-D1F6559D5D79}">
      <dgm:prSet/>
      <dgm:spPr/>
      <dgm:t>
        <a:bodyPr/>
        <a:lstStyle/>
        <a:p>
          <a:endParaRPr lang="ru-RU"/>
        </a:p>
      </dgm:t>
    </dgm:pt>
    <dgm:pt modelId="{9D037C1D-A79F-457F-91AA-7E311BEDD418}">
      <dgm:prSet phldrT="[Текст]"/>
      <dgm:spPr/>
      <dgm:t>
        <a:bodyPr/>
        <a:lstStyle/>
        <a:p>
          <a:r>
            <a:rPr lang="ru-RU" dirty="0" smtClean="0"/>
            <a:t>Спонсорская помощь</a:t>
          </a:r>
          <a:endParaRPr lang="ru-RU" dirty="0"/>
        </a:p>
      </dgm:t>
    </dgm:pt>
    <dgm:pt modelId="{19CB6869-9BD6-4FED-8679-58B67182728E}" type="parTrans" cxnId="{AE609A99-5986-4BB0-AAB7-064B23107CBE}">
      <dgm:prSet/>
      <dgm:spPr/>
      <dgm:t>
        <a:bodyPr/>
        <a:lstStyle/>
        <a:p>
          <a:endParaRPr lang="ru-RU"/>
        </a:p>
      </dgm:t>
    </dgm:pt>
    <dgm:pt modelId="{AEAF06C0-C6D0-4AB0-ACF9-6EF6E14A88C0}" type="sibTrans" cxnId="{AE609A99-5986-4BB0-AAB7-064B23107CBE}">
      <dgm:prSet/>
      <dgm:spPr/>
      <dgm:t>
        <a:bodyPr/>
        <a:lstStyle/>
        <a:p>
          <a:endParaRPr lang="ru-RU"/>
        </a:p>
      </dgm:t>
    </dgm:pt>
    <dgm:pt modelId="{D6FF58E8-0EDB-4E89-96DD-32BB7AEA11A5}">
      <dgm:prSet phldrT="[Текст]"/>
      <dgm:spPr/>
      <dgm:t>
        <a:bodyPr/>
        <a:lstStyle/>
        <a:p>
          <a:r>
            <a:rPr lang="ru-RU" dirty="0" smtClean="0"/>
            <a:t>Вклад населения</a:t>
          </a:r>
          <a:endParaRPr lang="ru-RU" dirty="0"/>
        </a:p>
      </dgm:t>
    </dgm:pt>
    <dgm:pt modelId="{072EF66E-3A4E-408A-8B02-897FBE27AFF9}" type="parTrans" cxnId="{61AC20D6-9EE0-4048-875F-C233DB19927E}">
      <dgm:prSet/>
      <dgm:spPr/>
      <dgm:t>
        <a:bodyPr/>
        <a:lstStyle/>
        <a:p>
          <a:endParaRPr lang="ru-RU"/>
        </a:p>
      </dgm:t>
    </dgm:pt>
    <dgm:pt modelId="{659309EC-B76F-432E-9FD8-3118DFE59A08}" type="sibTrans" cxnId="{61AC20D6-9EE0-4048-875F-C233DB19927E}">
      <dgm:prSet/>
      <dgm:spPr/>
      <dgm:t>
        <a:bodyPr/>
        <a:lstStyle/>
        <a:p>
          <a:endParaRPr lang="ru-RU"/>
        </a:p>
      </dgm:t>
    </dgm:pt>
    <dgm:pt modelId="{4BAD458F-390B-4B97-9A1B-50117C6F0B03}" type="pres">
      <dgm:prSet presAssocID="{F1395C68-F547-43AD-843A-AD833C553345}" presName="Name0" presStyleCnt="0">
        <dgm:presLayoutVars>
          <dgm:chMax val="7"/>
          <dgm:resizeHandles val="exact"/>
        </dgm:presLayoutVars>
      </dgm:prSet>
      <dgm:spPr/>
    </dgm:pt>
    <dgm:pt modelId="{6BCEA7EE-7C24-48FE-8946-F346E6747DC6}" type="pres">
      <dgm:prSet presAssocID="{F1395C68-F547-43AD-843A-AD833C553345}" presName="comp1" presStyleCnt="0"/>
      <dgm:spPr/>
    </dgm:pt>
    <dgm:pt modelId="{CA70DEAD-2FEB-4784-B051-2C493A753D4B}" type="pres">
      <dgm:prSet presAssocID="{F1395C68-F547-43AD-843A-AD833C553345}" presName="circle1" presStyleLbl="node1" presStyleIdx="0" presStyleCnt="4"/>
      <dgm:spPr/>
    </dgm:pt>
    <dgm:pt modelId="{1C2F6BBE-5C99-4D00-9076-7841BE667434}" type="pres">
      <dgm:prSet presAssocID="{F1395C68-F547-43AD-843A-AD833C553345}" presName="c1text" presStyleLbl="node1" presStyleIdx="0" presStyleCnt="4">
        <dgm:presLayoutVars>
          <dgm:bulletEnabled val="1"/>
        </dgm:presLayoutVars>
      </dgm:prSet>
      <dgm:spPr/>
    </dgm:pt>
    <dgm:pt modelId="{A2381BA9-1A5E-43A3-ACFC-6B8CA3C8AA31}" type="pres">
      <dgm:prSet presAssocID="{F1395C68-F547-43AD-843A-AD833C553345}" presName="comp2" presStyleCnt="0"/>
      <dgm:spPr/>
    </dgm:pt>
    <dgm:pt modelId="{87567B38-3DA9-4130-ADF3-E10A289B560E}" type="pres">
      <dgm:prSet presAssocID="{F1395C68-F547-43AD-843A-AD833C553345}" presName="circle2" presStyleLbl="node1" presStyleIdx="1" presStyleCnt="4"/>
      <dgm:spPr/>
      <dgm:t>
        <a:bodyPr/>
        <a:lstStyle/>
        <a:p>
          <a:endParaRPr lang="ru-RU"/>
        </a:p>
      </dgm:t>
    </dgm:pt>
    <dgm:pt modelId="{ACA25C31-F870-4A65-BCE4-B2F6DD11BE78}" type="pres">
      <dgm:prSet presAssocID="{F1395C68-F547-43AD-843A-AD833C553345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6BFCA-084B-4009-AB84-04798737D600}" type="pres">
      <dgm:prSet presAssocID="{F1395C68-F547-43AD-843A-AD833C553345}" presName="comp3" presStyleCnt="0"/>
      <dgm:spPr/>
    </dgm:pt>
    <dgm:pt modelId="{BB7143AA-1079-4E47-BC82-02B815848EC3}" type="pres">
      <dgm:prSet presAssocID="{F1395C68-F547-43AD-843A-AD833C553345}" presName="circle3" presStyleLbl="node1" presStyleIdx="2" presStyleCnt="4"/>
      <dgm:spPr/>
    </dgm:pt>
    <dgm:pt modelId="{33B2A600-786E-47A2-9ED1-220E0E9767D5}" type="pres">
      <dgm:prSet presAssocID="{F1395C68-F547-43AD-843A-AD833C553345}" presName="c3text" presStyleLbl="node1" presStyleIdx="2" presStyleCnt="4">
        <dgm:presLayoutVars>
          <dgm:bulletEnabled val="1"/>
        </dgm:presLayoutVars>
      </dgm:prSet>
      <dgm:spPr/>
    </dgm:pt>
    <dgm:pt modelId="{66386FA1-A785-4172-94EF-900347D573D3}" type="pres">
      <dgm:prSet presAssocID="{F1395C68-F547-43AD-843A-AD833C553345}" presName="comp4" presStyleCnt="0"/>
      <dgm:spPr/>
    </dgm:pt>
    <dgm:pt modelId="{EE6FAE02-995F-46E8-AE0C-8D69038AE68F}" type="pres">
      <dgm:prSet presAssocID="{F1395C68-F547-43AD-843A-AD833C553345}" presName="circle4" presStyleLbl="node1" presStyleIdx="3" presStyleCnt="4" custLinFactNeighborX="2648" custLinFactNeighborY="-1631"/>
      <dgm:spPr/>
    </dgm:pt>
    <dgm:pt modelId="{C9388DA9-A6D1-47C0-BAC9-37A1DFB4F4EA}" type="pres">
      <dgm:prSet presAssocID="{F1395C68-F547-43AD-843A-AD833C553345}" presName="c4text" presStyleLbl="node1" presStyleIdx="3" presStyleCnt="4">
        <dgm:presLayoutVars>
          <dgm:bulletEnabled val="1"/>
        </dgm:presLayoutVars>
      </dgm:prSet>
      <dgm:spPr/>
    </dgm:pt>
  </dgm:ptLst>
  <dgm:cxnLst>
    <dgm:cxn modelId="{337152D4-97EF-4762-96FB-865C6DFEBEB4}" type="presOf" srcId="{3107E815-F24C-474E-A3C5-633EBE7A4620}" destId="{87567B38-3DA9-4130-ADF3-E10A289B560E}" srcOrd="0" destOrd="0" presId="urn:microsoft.com/office/officeart/2005/8/layout/venn2"/>
    <dgm:cxn modelId="{CF3AF326-26FE-496F-8E21-F57F36096DF9}" type="presOf" srcId="{D6FF58E8-0EDB-4E89-96DD-32BB7AEA11A5}" destId="{EE6FAE02-995F-46E8-AE0C-8D69038AE68F}" srcOrd="0" destOrd="0" presId="urn:microsoft.com/office/officeart/2005/8/layout/venn2"/>
    <dgm:cxn modelId="{E93B3FF0-12F6-459A-B842-05E8554F6964}" srcId="{F1395C68-F547-43AD-843A-AD833C553345}" destId="{694035EA-85C0-4598-B2C1-68D6BBFBABFD}" srcOrd="0" destOrd="0" parTransId="{EA21630F-71BD-4689-8C61-A95A8B405709}" sibTransId="{0A552ACE-4E52-412C-A776-59680E6489F1}"/>
    <dgm:cxn modelId="{CB81D7C4-28A6-4E06-8FD2-D86909EC1D78}" type="presOf" srcId="{694035EA-85C0-4598-B2C1-68D6BBFBABFD}" destId="{1C2F6BBE-5C99-4D00-9076-7841BE667434}" srcOrd="1" destOrd="0" presId="urn:microsoft.com/office/officeart/2005/8/layout/venn2"/>
    <dgm:cxn modelId="{BEFD8642-7F5C-4657-AD0D-356AB0EE622D}" type="presOf" srcId="{9D037C1D-A79F-457F-91AA-7E311BEDD418}" destId="{BB7143AA-1079-4E47-BC82-02B815848EC3}" srcOrd="0" destOrd="0" presId="urn:microsoft.com/office/officeart/2005/8/layout/venn2"/>
    <dgm:cxn modelId="{F21D2321-6F76-48CD-A9D0-071B2A140CB8}" type="presOf" srcId="{D6FF58E8-0EDB-4E89-96DD-32BB7AEA11A5}" destId="{C9388DA9-A6D1-47C0-BAC9-37A1DFB4F4EA}" srcOrd="1" destOrd="0" presId="urn:microsoft.com/office/officeart/2005/8/layout/venn2"/>
    <dgm:cxn modelId="{FEED9CA6-8343-4CED-867C-5EED195CDDE8}" type="presOf" srcId="{694035EA-85C0-4598-B2C1-68D6BBFBABFD}" destId="{CA70DEAD-2FEB-4784-B051-2C493A753D4B}" srcOrd="0" destOrd="0" presId="urn:microsoft.com/office/officeart/2005/8/layout/venn2"/>
    <dgm:cxn modelId="{AE609A99-5986-4BB0-AAB7-064B23107CBE}" srcId="{F1395C68-F547-43AD-843A-AD833C553345}" destId="{9D037C1D-A79F-457F-91AA-7E311BEDD418}" srcOrd="2" destOrd="0" parTransId="{19CB6869-9BD6-4FED-8679-58B67182728E}" sibTransId="{AEAF06C0-C6D0-4AB0-ACF9-6EF6E14A88C0}"/>
    <dgm:cxn modelId="{61AC20D6-9EE0-4048-875F-C233DB19927E}" srcId="{F1395C68-F547-43AD-843A-AD833C553345}" destId="{D6FF58E8-0EDB-4E89-96DD-32BB7AEA11A5}" srcOrd="3" destOrd="0" parTransId="{072EF66E-3A4E-408A-8B02-897FBE27AFF9}" sibTransId="{659309EC-B76F-432E-9FD8-3118DFE59A08}"/>
    <dgm:cxn modelId="{711CCF2F-2C53-4519-8767-99A3DD9B91DA}" type="presOf" srcId="{3107E815-F24C-474E-A3C5-633EBE7A4620}" destId="{ACA25C31-F870-4A65-BCE4-B2F6DD11BE78}" srcOrd="1" destOrd="0" presId="urn:microsoft.com/office/officeart/2005/8/layout/venn2"/>
    <dgm:cxn modelId="{AE6A7DB2-B1C4-4988-82CB-876369991BAC}" type="presOf" srcId="{9D037C1D-A79F-457F-91AA-7E311BEDD418}" destId="{33B2A600-786E-47A2-9ED1-220E0E9767D5}" srcOrd="1" destOrd="0" presId="urn:microsoft.com/office/officeart/2005/8/layout/venn2"/>
    <dgm:cxn modelId="{560313BF-CAE5-4CA5-8C04-D1F6559D5D79}" srcId="{F1395C68-F547-43AD-843A-AD833C553345}" destId="{3107E815-F24C-474E-A3C5-633EBE7A4620}" srcOrd="1" destOrd="0" parTransId="{48A19E97-00AA-4525-A7DD-EA4D435128FE}" sibTransId="{FED74CDF-87C7-4181-8B8A-09D2354C5B4D}"/>
    <dgm:cxn modelId="{9B554A46-F9B2-4DCD-BF5F-FA07E7825E70}" type="presOf" srcId="{F1395C68-F547-43AD-843A-AD833C553345}" destId="{4BAD458F-390B-4B97-9A1B-50117C6F0B03}" srcOrd="0" destOrd="0" presId="urn:microsoft.com/office/officeart/2005/8/layout/venn2"/>
    <dgm:cxn modelId="{93B451CF-582D-4937-9C03-E7D2D9FE19FA}" type="presParOf" srcId="{4BAD458F-390B-4B97-9A1B-50117C6F0B03}" destId="{6BCEA7EE-7C24-48FE-8946-F346E6747DC6}" srcOrd="0" destOrd="0" presId="urn:microsoft.com/office/officeart/2005/8/layout/venn2"/>
    <dgm:cxn modelId="{1BCE47E5-B14F-4800-8AFD-CC41B41F0DB3}" type="presParOf" srcId="{6BCEA7EE-7C24-48FE-8946-F346E6747DC6}" destId="{CA70DEAD-2FEB-4784-B051-2C493A753D4B}" srcOrd="0" destOrd="0" presId="urn:microsoft.com/office/officeart/2005/8/layout/venn2"/>
    <dgm:cxn modelId="{8A67F88C-0F54-4A6F-BF26-A219A80D531A}" type="presParOf" srcId="{6BCEA7EE-7C24-48FE-8946-F346E6747DC6}" destId="{1C2F6BBE-5C99-4D00-9076-7841BE667434}" srcOrd="1" destOrd="0" presId="urn:microsoft.com/office/officeart/2005/8/layout/venn2"/>
    <dgm:cxn modelId="{55940A34-790A-4183-8A63-9041FAAE548C}" type="presParOf" srcId="{4BAD458F-390B-4B97-9A1B-50117C6F0B03}" destId="{A2381BA9-1A5E-43A3-ACFC-6B8CA3C8AA31}" srcOrd="1" destOrd="0" presId="urn:microsoft.com/office/officeart/2005/8/layout/venn2"/>
    <dgm:cxn modelId="{16722FF3-47A6-43CD-BA1D-126869C83AF7}" type="presParOf" srcId="{A2381BA9-1A5E-43A3-ACFC-6B8CA3C8AA31}" destId="{87567B38-3DA9-4130-ADF3-E10A289B560E}" srcOrd="0" destOrd="0" presId="urn:microsoft.com/office/officeart/2005/8/layout/venn2"/>
    <dgm:cxn modelId="{A07D1B35-6B83-4475-8BD2-8169BB39024B}" type="presParOf" srcId="{A2381BA9-1A5E-43A3-ACFC-6B8CA3C8AA31}" destId="{ACA25C31-F870-4A65-BCE4-B2F6DD11BE78}" srcOrd="1" destOrd="0" presId="urn:microsoft.com/office/officeart/2005/8/layout/venn2"/>
    <dgm:cxn modelId="{5814C522-B989-433E-AFC3-A5EED2AE9080}" type="presParOf" srcId="{4BAD458F-390B-4B97-9A1B-50117C6F0B03}" destId="{0B76BFCA-084B-4009-AB84-04798737D600}" srcOrd="2" destOrd="0" presId="urn:microsoft.com/office/officeart/2005/8/layout/venn2"/>
    <dgm:cxn modelId="{B0F3EA5A-0405-4D23-9184-80A20CFD7510}" type="presParOf" srcId="{0B76BFCA-084B-4009-AB84-04798737D600}" destId="{BB7143AA-1079-4E47-BC82-02B815848EC3}" srcOrd="0" destOrd="0" presId="urn:microsoft.com/office/officeart/2005/8/layout/venn2"/>
    <dgm:cxn modelId="{14B6C18D-1C5B-4613-BFFF-BFF99D942A1E}" type="presParOf" srcId="{0B76BFCA-084B-4009-AB84-04798737D600}" destId="{33B2A600-786E-47A2-9ED1-220E0E9767D5}" srcOrd="1" destOrd="0" presId="urn:microsoft.com/office/officeart/2005/8/layout/venn2"/>
    <dgm:cxn modelId="{1B993280-F54C-4A0B-A671-6FA6727ECAF6}" type="presParOf" srcId="{4BAD458F-390B-4B97-9A1B-50117C6F0B03}" destId="{66386FA1-A785-4172-94EF-900347D573D3}" srcOrd="3" destOrd="0" presId="urn:microsoft.com/office/officeart/2005/8/layout/venn2"/>
    <dgm:cxn modelId="{1125B1BC-8E9C-4B2F-90D0-6345CC4EFF7D}" type="presParOf" srcId="{66386FA1-A785-4172-94EF-900347D573D3}" destId="{EE6FAE02-995F-46E8-AE0C-8D69038AE68F}" srcOrd="0" destOrd="0" presId="urn:microsoft.com/office/officeart/2005/8/layout/venn2"/>
    <dgm:cxn modelId="{14BF2A02-C225-4A7B-B0CB-5BD910B117B6}" type="presParOf" srcId="{66386FA1-A785-4172-94EF-900347D573D3}" destId="{C9388DA9-A6D1-47C0-BAC9-37A1DFB4F4EA}" srcOrd="1" destOrd="0" presId="urn:microsoft.com/office/officeart/2005/8/layout/ven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B5772-7FD8-41CC-BFEB-F94B663DA5CD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7FC03-1944-4AE3-9E5B-C4957157F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7FC03-1944-4AE3-9E5B-C4957157F1A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7FC03-1944-4AE3-9E5B-C4957157F1A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инициатив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9rwapXY-E-o-m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2411" y="0"/>
            <a:ext cx="9246411" cy="68580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C:\Users\Finans\Pictures\6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Загрузки\ilovepdf_com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Участники инициативного</a:t>
            </a:r>
            <a:br>
              <a:rPr lang="ru-RU" b="1" i="1" dirty="0" smtClean="0">
                <a:solidFill>
                  <a:schemeClr val="bg1"/>
                </a:solidFill>
              </a:rPr>
            </a:br>
            <a:r>
              <a:rPr lang="ru-RU" b="1" i="1" dirty="0" err="1" smtClean="0">
                <a:solidFill>
                  <a:schemeClr val="bg1"/>
                </a:solidFill>
              </a:rPr>
              <a:t>бюджетирования</a:t>
            </a:r>
            <a:endParaRPr lang="ru-RU" b="1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Процесс разработки и утверждения Проекта Инициативного </a:t>
            </a:r>
            <a:r>
              <a:rPr lang="ru-RU" b="1" i="1" dirty="0" err="1" smtClean="0">
                <a:solidFill>
                  <a:schemeClr val="bg1"/>
                </a:solidFill>
              </a:rPr>
              <a:t>бюджетирования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785926"/>
            <a:ext cx="80724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ЖИТЕЛИ: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  <a:cs typeface="Arial" panose="020B0604020202020204" pitchFamily="34" charset="0"/>
              </a:rPr>
              <a:t>На </a:t>
            </a:r>
            <a:r>
              <a:rPr lang="ru-RU" dirty="0" smtClean="0">
                <a:solidFill>
                  <a:schemeClr val="bg1"/>
                </a:solidFill>
                <a:cs typeface="Arial" panose="020B0604020202020204" pitchFamily="34" charset="0"/>
              </a:rPr>
              <a:t>собрании выбирают </a:t>
            </a:r>
            <a:r>
              <a:rPr lang="ru-RU" dirty="0" smtClean="0">
                <a:solidFill>
                  <a:schemeClr val="bg1"/>
                </a:solidFill>
                <a:cs typeface="Arial" panose="020B0604020202020204" pitchFamily="34" charset="0"/>
              </a:rPr>
              <a:t>проекты ИБ;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Выбирают представителей инициативной группы</a:t>
            </a:r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Оформляют и подписывают протокол собрания</a:t>
            </a:r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Направляют проекты на </a:t>
            </a:r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рассмотрение в муниципальную комиссию</a:t>
            </a:r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  <a:p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МУНИЦИПАЛЬНАЯ КОМИССИЯ:</a:t>
            </a:r>
          </a:p>
          <a:p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-</a:t>
            </a:r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Рассматривает и оценивает проекты ИБ</a:t>
            </a:r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;</a:t>
            </a:r>
          </a:p>
          <a:p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-</a:t>
            </a:r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Принимает решения о результатах конкурсного отбора проектов на муниципальном уровне</a:t>
            </a:r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;</a:t>
            </a:r>
          </a:p>
          <a:p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-</a:t>
            </a:r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Формирует совместно с администрацией муниципального образования заявки для участия в конкурсном отборе проектов ИБ областной комиссией.</a:t>
            </a:r>
          </a:p>
          <a:p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ОБЛАСТНАЯ КОМИССИЯ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Организует </a:t>
            </a:r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и проводит областной этап конкурсного отбора проектов ИБ</a:t>
            </a:r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Вносит </a:t>
            </a:r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предложения по максимальному количеству проектов ИБ от одного муниципального образования и общей предельной сумме финансирования проектов ИБ на соответствующий финансовый год</a:t>
            </a:r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;</a:t>
            </a:r>
          </a:p>
          <a:p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-</a:t>
            </a:r>
            <a:r>
              <a:rPr 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 Вносит предложения по совершенствованию нормативно-правовых актов ИБ в области.</a:t>
            </a:r>
          </a:p>
          <a:p>
            <a:endParaRPr lang="ru-RU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Источники финансирования проектов инициативного </a:t>
            </a:r>
            <a:r>
              <a:rPr lang="ru-RU" b="1" i="1" dirty="0" err="1" smtClean="0">
                <a:solidFill>
                  <a:schemeClr val="bg1"/>
                </a:solidFill>
              </a:rPr>
              <a:t>бюджетирования</a:t>
            </a:r>
            <a:endParaRPr lang="ru-RU" b="1" i="1" dirty="0">
              <a:solidFill>
                <a:schemeClr val="bg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642910" y="19288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49694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5450" y="1628800"/>
            <a:ext cx="5753100" cy="395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51520" y="5733256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В одиночку мы – одна капля. Вместе мы — океан.”</a:t>
            </a:r>
          </a:p>
        </p:txBody>
      </p:sp>
    </p:spTree>
    <p:extLst>
      <p:ext uri="{BB962C8B-B14F-4D97-AF65-F5344CB8AC3E}">
        <p14:creationId xmlns:p14="http://schemas.microsoft.com/office/powerpoint/2010/main" xmlns="" val="18911552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160</Words>
  <PresentationFormat>Экран (4:3)</PresentationFormat>
  <Paragraphs>28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Участники инициативного бюджетирования</vt:lpstr>
      <vt:lpstr>Процесс разработки и утверждения Проекта Инициативного бюджетирования </vt:lpstr>
      <vt:lpstr>Источники финансирования проектов инициативного бюджетирования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10</cp:revision>
  <dcterms:created xsi:type="dcterms:W3CDTF">2019-10-26T20:39:22Z</dcterms:created>
  <dcterms:modified xsi:type="dcterms:W3CDTF">2019-11-08T19:19:42Z</dcterms:modified>
</cp:coreProperties>
</file>